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201D79-FF4A-4D78-93F1-8F22E5AB72AD}" v="2" dt="2020-10-17T21:06:28.738"/>
  </p1510:revLst>
</p1510:revInfo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que Oliveira" userId="4eeb03d78f3bc2b8" providerId="LiveId" clId="{CE201D79-FF4A-4D78-93F1-8F22E5AB72AD}"/>
    <pc:docChg chg="undo custSel addSld delSld modSld">
      <pc:chgData name="Caique Oliveira" userId="4eeb03d78f3bc2b8" providerId="LiveId" clId="{CE201D79-FF4A-4D78-93F1-8F22E5AB72AD}" dt="2020-10-17T22:35:00.406" v="11" actId="2696"/>
      <pc:docMkLst>
        <pc:docMk/>
      </pc:docMkLst>
      <pc:sldChg chg="add del">
        <pc:chgData name="Caique Oliveira" userId="4eeb03d78f3bc2b8" providerId="LiveId" clId="{CE201D79-FF4A-4D78-93F1-8F22E5AB72AD}" dt="2020-10-17T22:34:22.930" v="5" actId="2696"/>
        <pc:sldMkLst>
          <pc:docMk/>
          <pc:sldMk cId="0" sldId="257"/>
        </pc:sldMkLst>
      </pc:sldChg>
      <pc:sldChg chg="add del">
        <pc:chgData name="Caique Oliveira" userId="4eeb03d78f3bc2b8" providerId="LiveId" clId="{CE201D79-FF4A-4D78-93F1-8F22E5AB72AD}" dt="2020-10-17T22:35:00.230" v="10" actId="2696"/>
        <pc:sldMkLst>
          <pc:docMk/>
          <pc:sldMk cId="0" sldId="258"/>
        </pc:sldMkLst>
      </pc:sldChg>
      <pc:sldChg chg="add del">
        <pc:chgData name="Caique Oliveira" userId="4eeb03d78f3bc2b8" providerId="LiveId" clId="{CE201D79-FF4A-4D78-93F1-8F22E5AB72AD}" dt="2020-10-17T22:35:00.406" v="11" actId="2696"/>
        <pc:sldMkLst>
          <pc:docMk/>
          <pc:sldMk cId="0" sldId="259"/>
        </pc:sldMkLst>
      </pc:sldChg>
      <pc:sldChg chg="modSp mod">
        <pc:chgData name="Caique Oliveira" userId="4eeb03d78f3bc2b8" providerId="LiveId" clId="{CE201D79-FF4A-4D78-93F1-8F22E5AB72AD}" dt="2020-10-17T21:06:26.758" v="1" actId="20578"/>
        <pc:sldMkLst>
          <pc:docMk/>
          <pc:sldMk cId="0" sldId="266"/>
        </pc:sldMkLst>
        <pc:spChg chg="mod">
          <ac:chgData name="Caique Oliveira" userId="4eeb03d78f3bc2b8" providerId="LiveId" clId="{CE201D79-FF4A-4D78-93F1-8F22E5AB72AD}" dt="2020-10-17T21:06:26.758" v="1" actId="20578"/>
          <ac:spMkLst>
            <pc:docMk/>
            <pc:sldMk cId="0" sldId="266"/>
            <ac:spMk id="736" creationId="{00000000-0000-0000-0000-000000000000}"/>
          </ac:spMkLst>
        </pc:spChg>
      </pc:sldChg>
      <pc:sldChg chg="add del">
        <pc:chgData name="Caique Oliveira" userId="4eeb03d78f3bc2b8" providerId="LiveId" clId="{CE201D79-FF4A-4D78-93F1-8F22E5AB72AD}" dt="2020-10-17T22:35:00.014" v="9" actId="2696"/>
        <pc:sldMkLst>
          <pc:docMk/>
          <pc:sldMk cId="2944491637" sldId="301"/>
        </pc:sldMkLst>
      </pc:sldChg>
      <pc:sldMasterChg chg="addSldLayout delSldLayout">
        <pc:chgData name="Caique Oliveira" userId="4eeb03d78f3bc2b8" providerId="LiveId" clId="{CE201D79-FF4A-4D78-93F1-8F22E5AB72AD}" dt="2020-10-17T22:35:00.406" v="11" actId="2696"/>
        <pc:sldMasterMkLst>
          <pc:docMk/>
          <pc:sldMasterMk cId="0" sldId="2147483677"/>
        </pc:sldMasterMkLst>
        <pc:sldLayoutChg chg="add del">
          <pc:chgData name="Caique Oliveira" userId="4eeb03d78f3bc2b8" providerId="LiveId" clId="{CE201D79-FF4A-4D78-93F1-8F22E5AB72AD}" dt="2020-10-17T22:34:22.417" v="4" actId="2696"/>
          <pc:sldLayoutMkLst>
            <pc:docMk/>
            <pc:sldMasterMk cId="0" sldId="2147483677"/>
            <pc:sldLayoutMk cId="0" sldId="2147483650"/>
          </pc:sldLayoutMkLst>
        </pc:sldLayoutChg>
        <pc:sldLayoutChg chg="add del">
          <pc:chgData name="Caique Oliveira" userId="4eeb03d78f3bc2b8" providerId="LiveId" clId="{CE201D79-FF4A-4D78-93F1-8F22E5AB72AD}" dt="2020-10-17T22:35:00.230" v="10" actId="2696"/>
          <pc:sldLayoutMkLst>
            <pc:docMk/>
            <pc:sldMasterMk cId="0" sldId="2147483677"/>
            <pc:sldLayoutMk cId="0" sldId="2147483653"/>
          </pc:sldLayoutMkLst>
        </pc:sldLayoutChg>
        <pc:sldLayoutChg chg="add del">
          <pc:chgData name="Caique Oliveira" userId="4eeb03d78f3bc2b8" providerId="LiveId" clId="{CE201D79-FF4A-4D78-93F1-8F22E5AB72AD}" dt="2020-10-17T22:35:00.406" v="11" actId="2696"/>
          <pc:sldLayoutMkLst>
            <pc:docMk/>
            <pc:sldMasterMk cId="0" sldId="2147483677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Oswald" panose="020B0604020202020204" charset="0"/>
              </a:rPr>
              <a:t>TurtleLife</a:t>
            </a:r>
            <a:r>
              <a:rPr lang="pt-BR" sz="2400" dirty="0">
                <a:latin typeface="Oswald" panose="020B0604020202020204" charset="0"/>
              </a:rPr>
              <a:t> 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5" y="980949"/>
            <a:ext cx="7114224" cy="37746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NASCEU NOSSA EMPRESA</a:t>
            </a:r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Através da proposta de criação de um projeto.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do 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Definição de cargos da equipe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latin typeface="Oswald" panose="020B0604020202020204" charset="0"/>
              </a:rPr>
              <a:t>Ínicio</a:t>
            </a:r>
            <a:r>
              <a:rPr lang="pt-BR" dirty="0">
                <a:latin typeface="Oswald" panose="020B0604020202020204" charset="0"/>
              </a:rPr>
              <a:t> do desenvolvimento do projeto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Oswald" panose="020B0604020202020204" charset="0"/>
              </a:rPr>
              <a:t>Apresentação da 1ª </a:t>
            </a:r>
            <a:r>
              <a:rPr lang="pt-BR" dirty="0" err="1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05/09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25/09</a:t>
            </a: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Como a falta delas impactam no nosso planeta?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Qual a importância no 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Curiosidades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579260" y="1788904"/>
            <a:ext cx="272864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 e</a:t>
            </a:r>
            <a:br>
              <a:rPr lang="pt-BR" dirty="0">
                <a:solidFill>
                  <a:srgbClr val="545353"/>
                </a:solidFill>
              </a:rPr>
            </a:br>
            <a:r>
              <a:rPr lang="pt-BR" dirty="0">
                <a:solidFill>
                  <a:srgbClr val="545353"/>
                </a:solidFill>
              </a:rPr>
              <a:t>Variações de temperatura</a:t>
            </a:r>
            <a:br>
              <a:rPr lang="pt-BR" dirty="0">
                <a:solidFill>
                  <a:srgbClr val="545353"/>
                </a:solidFill>
              </a:rPr>
            </a:b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Poluição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633063" y="2327767"/>
            <a:ext cx="1013431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NÃO FUNCIONAL</a:t>
            </a:r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311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Oswald</vt:lpstr>
      <vt:lpstr>Arial</vt:lpstr>
      <vt:lpstr>Open Sans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 e Variações de temperatura 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CAIQUE DO NASCIMENTO RODRIGUES</cp:lastModifiedBy>
  <cp:revision>24</cp:revision>
  <dcterms:modified xsi:type="dcterms:W3CDTF">2020-10-17T22:35:01Z</dcterms:modified>
</cp:coreProperties>
</file>